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69" r:id="rId5"/>
    <p:sldId id="268" r:id="rId6"/>
    <p:sldId id="267" r:id="rId7"/>
    <p:sldId id="266" r:id="rId8"/>
    <p:sldId id="265" r:id="rId9"/>
    <p:sldId id="264" r:id="rId10"/>
    <p:sldId id="263" r:id="rId11"/>
    <p:sldId id="262" r:id="rId12"/>
    <p:sldId id="259" r:id="rId13"/>
    <p:sldId id="261" r:id="rId14"/>
    <p:sldId id="260" r:id="rId15"/>
    <p:sldId id="258" r:id="rId1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9CA3D-7650-3DB5-6FC1-45B2AB60B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59FD6C-FCC3-7A02-896A-415F8F7E91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B4798-DF0F-E051-DE29-4354A3BBA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B69C8-38C8-52EC-7990-A19AC8AE3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C6FA0-537D-FEFF-6F33-62F69933D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1887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1548A-45C0-32F7-D1FE-8BB7609B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862E1C-8440-5646-C66B-39D8BE3376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707DB-39B7-CBEC-0061-F3AF3083D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7D8F9-B340-6161-3116-1EAA97C37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5ED52-B9B1-F9D3-9587-EFA7B794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37824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A2E45A-0744-4664-2CBF-EDECE7B2E5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3F5E0-9C19-0AAB-2DE6-38BAB57247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2243A-315A-D5F0-596D-0995EEE14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3D516-7D8C-BE89-415F-9459D2F57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287FA-823A-A888-F46C-1D91C134B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04796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9A763-E7D6-DDF6-26AD-0A7EE8CE5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63006-5282-F230-C35B-B0F81700B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4A314-F008-63FF-B0E7-0ED433A8D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E036C-6ACA-8F07-7DF9-F5C36D6D1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429C0-5BE2-A640-5F42-B8425CC9D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60108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679BA-8356-6EE8-8AF7-3308129B5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1EC06-A119-FD55-40A9-481FDF717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BD4C2-D522-6949-604E-1C8132AE2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A21D4-3A1D-96CE-9A28-9E79B5904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6A911-D62D-C60F-1FC1-8366673F4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37583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CBA45-A9B6-27FF-9D97-6DB705112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D310F-324B-4C6B-26BD-16A4780630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1A46E0-F710-CA29-257D-C0CE255D5B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A615C3-8612-31E1-8E27-08BB8CB1D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3896ED-06C7-8A92-171A-4A9DE226A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5CA7FB-FC8E-9E40-B802-E9AA5AAE8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7760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41007-6D8D-9328-B91A-BC4A305C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23D5BB-34D6-41BC-586B-61C94D173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D3A964-0119-55E8-E533-B32D0A444A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3DB67E-E7F8-CF46-0B63-CE2E4991E3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B34C0D-4767-4982-652B-8B102063BE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D99F79-96BD-5618-6AAD-E461F123D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DE7FF0-DA84-9997-63FA-09CB80B93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43D6F5-7F62-2276-185A-C66368DF9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96948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E5274-D78D-4A46-7610-62683A22D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21A982-91D6-CCE6-6F3C-D051955EC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B60D9F-1843-0F52-7A86-93A339F69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352325-C67D-789A-8497-32E8DD3E9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00965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2AF33A-64BD-7AA5-A987-F35AE9169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8A93D6-EF67-16B5-6FD9-C1F3ADE26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75AE7A-7058-95A7-EC93-21479E0D2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95697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B736B-9A34-AA0E-6B3A-D43245000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0A989-0E08-6ADB-809C-77DF3577E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617B52-327B-D2D1-798B-2F6FF6498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AB59E8-5845-8B6D-C5C0-20E26004D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0E5CD8-CFDD-794D-0706-DCB879FBB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203D5-4C1E-9018-F9CA-1FEAA0029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98130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13BFA-94F3-DEE1-4D08-3BC7FB66A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B77285-560E-8B89-1B78-63D49CDD7C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75E37E-3A20-F069-4D97-28527D79C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1F080-1AAE-1FCF-0368-AE18FD178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6712A-EB4C-D7CA-7E6E-7BEEE0B46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CC5B1-B3FE-4C4B-1F29-9C7B231BB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9258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72CF55-0C17-A1DF-307B-3AF219524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C68ED4-4CD3-540E-90EC-090096F845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049E4-5EB1-5DA8-785C-C858502B35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5B927E-597C-44D6-94EE-760C6DE0AC05}" type="datetimeFigureOut">
              <a:rPr lang="en-NL" smtClean="0"/>
              <a:t>28/11/2025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89582-9A32-275B-B446-76E59AADDE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C7ACE-BDE7-B654-44BA-C1B26AC48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5D199A-7A12-4CB3-8716-7BE9821D77C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904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28441-9605-171A-8FBA-92A0DD2020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8A538E-BA19-E033-0C20-3248865840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9" name="Picture 8" descr="A red and white background with black text&#10;&#10;AI-generated content may be incorrect.">
            <a:extLst>
              <a:ext uri="{FF2B5EF4-FFF2-40B4-BE49-F238E27FC236}">
                <a16:creationId xmlns:a16="http://schemas.microsoft.com/office/drawing/2014/main" id="{08BBFA67-DDEE-BC1F-8D19-DBAF2C01E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81"/>
            <a:ext cx="12192000" cy="685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721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F1CBB-D527-2F1E-3120-8CA6A0DBB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E77F7-DC6C-1440-485D-C87C182395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C13DC-6A6D-A2FF-2930-0151294FB7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table with text on it&#10;&#10;AI-generated content may be incorrect.">
            <a:extLst>
              <a:ext uri="{FF2B5EF4-FFF2-40B4-BE49-F238E27FC236}">
                <a16:creationId xmlns:a16="http://schemas.microsoft.com/office/drawing/2014/main" id="{D97BCC84-910B-D6DA-4D9F-8D4C88DB54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4"/>
            <a:ext cx="12192000" cy="68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215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F29193-4C4A-F856-4981-CB680D140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A962D-6E13-196E-F8D0-4B83C4ABDA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34D46B-FE11-8A77-53DF-9EF462139B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graph of a large scale&#10;&#10;AI-generated content may be incorrect.">
            <a:extLst>
              <a:ext uri="{FF2B5EF4-FFF2-40B4-BE49-F238E27FC236}">
                <a16:creationId xmlns:a16="http://schemas.microsoft.com/office/drawing/2014/main" id="{2CAC8F28-4BE7-69D7-CBF8-069233DA0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81"/>
            <a:ext cx="12192000" cy="685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22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7439C-29B7-8C4D-A76C-9FF97F63E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9CA81-B8B2-A9C6-2E6F-4B7423138D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D7E819-BBC7-BEA1-B073-4AD4F34AE8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28A7010-42E6-1FC1-C585-F6F9457E7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59"/>
            <a:ext cx="12192000" cy="684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146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D2F9ED-8E3D-B229-8867-B328A8F6F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42298-7582-4F33-46D5-804F68DB72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C2EFA-4761-2959-31C6-3A06C0B7EE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F406466-B565-B9FA-DDA0-59B90FCFD7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4"/>
            <a:ext cx="12192000" cy="68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744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082820-DAC3-0BC6-3B8D-65AFA3C3B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F82B2-42E9-6A7E-0798-453CA38FCD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63011B-C942-E24E-6977-9750945785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red and white background with black text&#10;&#10;AI-generated content may be incorrect.">
            <a:extLst>
              <a:ext uri="{FF2B5EF4-FFF2-40B4-BE49-F238E27FC236}">
                <a16:creationId xmlns:a16="http://schemas.microsoft.com/office/drawing/2014/main" id="{2DD41693-2EC1-8496-751E-6F32B9EA6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4"/>
            <a:ext cx="12192000" cy="68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18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9852B-07B0-1FC1-E5B0-006A5192C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53B7E-EE15-0FEF-DD2E-0691FA2922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3203B9-97FA-2369-F970-FB1D6DFC86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5A76D6C-C53E-1609-30B6-CCCC76CDA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59"/>
            <a:ext cx="12192000" cy="684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375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D84DF-2323-1229-64C9-ED94B8EFC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F43F3-BA29-BA58-0EC9-B2471657BB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25CD1C-67CC-2A31-E0EA-32E01613FC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ABCC837-74F3-644D-1E02-A9142B49B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73"/>
            <a:ext cx="12192000" cy="684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84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EA54C-F05B-6A45-5DC7-5B0565F28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09F76-4C2E-EB86-DCBD-1EBDC66378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1DB019-D50A-042E-9798-EBBD8B9015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839D3EF-7AA8-666D-AB09-F5CF5458CD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73"/>
            <a:ext cx="12192000" cy="684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533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5709C2-91E7-D04D-CA06-70F804076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6E21E-ED31-2077-7110-D4345F18B8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92ECC0-3BE6-8A6E-B294-63461E5F33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screen shot of a white and red box&#10;&#10;AI-generated content may be incorrect.">
            <a:extLst>
              <a:ext uri="{FF2B5EF4-FFF2-40B4-BE49-F238E27FC236}">
                <a16:creationId xmlns:a16="http://schemas.microsoft.com/office/drawing/2014/main" id="{970C923E-D8F1-A054-0727-C57B36AA60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4"/>
            <a:ext cx="12192000" cy="68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482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1D2FF-4851-7072-02AB-4F6B5E9D2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FC38C-E82D-0DB9-17AF-03DD749ABE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AE6212-78AE-7925-B704-B17EDD53E5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collage of cats and a river&#10;&#10;AI-generated content may be incorrect.">
            <a:extLst>
              <a:ext uri="{FF2B5EF4-FFF2-40B4-BE49-F238E27FC236}">
                <a16:creationId xmlns:a16="http://schemas.microsoft.com/office/drawing/2014/main" id="{8F70373F-A8E0-FF38-C6C4-FA97DDB3E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81"/>
            <a:ext cx="12192000" cy="685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697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0C2B1D-DD65-8343-77DB-BC0292B03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AB972-3596-783F-A8E3-1C5D60F45C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0D9A50-FF12-8824-3859-941CC9826E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erson in a blue shirt&#10;&#10;AI-generated content may be incorrect.">
            <a:extLst>
              <a:ext uri="{FF2B5EF4-FFF2-40B4-BE49-F238E27FC236}">
                <a16:creationId xmlns:a16="http://schemas.microsoft.com/office/drawing/2014/main" id="{80F51BC9-7FA3-3905-BEF7-8F3C7F1E9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6"/>
            <a:ext cx="12192000" cy="685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801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2D5BC-4120-2436-FBA1-F68359FF5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88632-ADE4-ED39-3434-EB0004E7B4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94B71E-196E-4541-FECC-6DF152A3F8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red and white background with black text&#10;&#10;AI-generated content may be incorrect.">
            <a:extLst>
              <a:ext uri="{FF2B5EF4-FFF2-40B4-BE49-F238E27FC236}">
                <a16:creationId xmlns:a16="http://schemas.microsoft.com/office/drawing/2014/main" id="{5272E6DD-6995-E884-9AAE-479FD79C1A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81"/>
            <a:ext cx="12192000" cy="685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368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3C472B-1D0B-0301-8A16-79715078B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4FE25-B36C-C2FD-B0D1-43A9830880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0CBE34-B29A-6F83-9E23-F8FDA9B07C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diagram of tools and learning&#10;&#10;AI-generated content may be incorrect.">
            <a:extLst>
              <a:ext uri="{FF2B5EF4-FFF2-40B4-BE49-F238E27FC236}">
                <a16:creationId xmlns:a16="http://schemas.microsoft.com/office/drawing/2014/main" id="{77B56EEC-D4C6-4974-0555-0CD57D2E2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4"/>
            <a:ext cx="12192000" cy="68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523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D0A432-5444-8D65-6975-10A62D5B9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682DD-1C5A-2852-36B5-047682656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BCF0F-CD4C-F87F-FE09-3D81325780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diagram of input and output&#10;&#10;AI-generated content may be incorrect.">
            <a:extLst>
              <a:ext uri="{FF2B5EF4-FFF2-40B4-BE49-F238E27FC236}">
                <a16:creationId xmlns:a16="http://schemas.microsoft.com/office/drawing/2014/main" id="{07B8EBB0-D87B-55C0-6B2F-F5037A7A7F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4"/>
            <a:ext cx="12192000" cy="68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555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Furkan Ali Yurdakul</dc:creator>
  <cp:lastModifiedBy>Furkan Ali Yurdakul</cp:lastModifiedBy>
  <cp:revision>1</cp:revision>
  <dcterms:created xsi:type="dcterms:W3CDTF">2025-11-28T16:11:33Z</dcterms:created>
  <dcterms:modified xsi:type="dcterms:W3CDTF">2025-11-28T16:14:13Z</dcterms:modified>
</cp:coreProperties>
</file>

<file path=docProps/thumbnail.jpeg>
</file>